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4FC"/>
    <a:srgbClr val="1DD9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124744"/>
            <a:ext cx="676875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в средней </a:t>
            </a:r>
            <a:r>
              <a:rPr lang="ru-RU" dirty="0" smtClean="0"/>
              <a:t>группе </a:t>
            </a:r>
            <a:r>
              <a:rPr lang="ru-RU" smtClean="0"/>
              <a:t>«Теремок»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229200"/>
            <a:ext cx="5114778" cy="11012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Воспитатели:</a:t>
            </a:r>
          </a:p>
          <a:p>
            <a:r>
              <a:rPr lang="ru-RU" dirty="0" smtClean="0"/>
              <a:t>Ктиторова М.В.</a:t>
            </a:r>
          </a:p>
          <a:p>
            <a:r>
              <a:rPr lang="ru-RU" dirty="0" smtClean="0"/>
              <a:t>Беккер Т.Г.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74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1mon\Desktop\3terem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723" y="1124744"/>
            <a:ext cx="5238751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1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1mon\Desktop\ФОТО для презентации\Фото1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638"/>
            <a:ext cx="4087999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1mon\Desktop\ФОТО для презентации\Фото1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28860"/>
            <a:ext cx="4123201" cy="30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руглая лента лицом вверх 5"/>
          <p:cNvSpPr/>
          <p:nvPr/>
        </p:nvSpPr>
        <p:spPr>
          <a:xfrm>
            <a:off x="4693265" y="260648"/>
            <a:ext cx="3168352" cy="792088"/>
          </a:xfrm>
          <a:prstGeom prst="ellipse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углая лента лицом вниз 6"/>
          <p:cNvSpPr/>
          <p:nvPr/>
        </p:nvSpPr>
        <p:spPr>
          <a:xfrm>
            <a:off x="4693265" y="5733255"/>
            <a:ext cx="3168352" cy="835181"/>
          </a:xfrm>
          <a:prstGeom prst="ellipse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661419" y="1340768"/>
            <a:ext cx="3407127" cy="4104456"/>
          </a:xfrm>
          <a:prstGeom prst="verticalScroll">
            <a:avLst/>
          </a:prstGeom>
          <a:solidFill>
            <a:schemeClr val="tx2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зарядкой заниматься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Начинаем  по утрам,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Чтобы  реже обращаться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За  советом   к  докторам!!!</a:t>
            </a:r>
          </a:p>
        </p:txBody>
      </p:sp>
    </p:spTree>
    <p:extLst>
      <p:ext uri="{BB962C8B-B14F-4D97-AF65-F5344CB8AC3E}">
        <p14:creationId xmlns:p14="http://schemas.microsoft.com/office/powerpoint/2010/main" xmlns="" val="36413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1mon\Desktop\ФОТО для презентации\Фото1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4248472" cy="298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1mon\Desktop\ФОТО для презентации\Фото1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68000"/>
            <a:ext cx="4248472" cy="29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107504" y="1084660"/>
            <a:ext cx="3528392" cy="4320480"/>
          </a:xfrm>
          <a:prstGeom prst="verticalScroll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Вот  уже  вставать  пора!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Просыпайся  детвора!!!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Ручки ,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ножки,щёчки,ушки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Очень любят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потягушки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467544" y="116632"/>
            <a:ext cx="2952328" cy="692696"/>
          </a:xfrm>
          <a:prstGeom prst="ellipse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углая лента лицом вниз 6"/>
          <p:cNvSpPr/>
          <p:nvPr/>
        </p:nvSpPr>
        <p:spPr>
          <a:xfrm>
            <a:off x="467544" y="5805264"/>
            <a:ext cx="2916324" cy="720080"/>
          </a:xfrm>
          <a:prstGeom prst="ellipseRibb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4310" y="214513"/>
            <a:ext cx="7740859" cy="3646535"/>
            <a:chOff x="179512" y="214513"/>
            <a:chExt cx="7740859" cy="3072341"/>
          </a:xfrm>
        </p:grpSpPr>
        <p:pic>
          <p:nvPicPr>
            <p:cNvPr id="4098" name="Picture 2" descr="C:\Users\D1mon\Desktop\ФОТО для презентации\Фото172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518" y="214513"/>
              <a:ext cx="2302853" cy="3070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D1mon\Desktop\ФОТО для презентации\Фото172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14513"/>
              <a:ext cx="2304256" cy="3072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D1mon\Desktop\ФОТО для презентации\Фото17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14513"/>
              <a:ext cx="2302853" cy="3070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Горизонтальный свиток 3"/>
          <p:cNvSpPr/>
          <p:nvPr/>
        </p:nvSpPr>
        <p:spPr>
          <a:xfrm>
            <a:off x="2087022" y="4365104"/>
            <a:ext cx="3960440" cy="2207840"/>
          </a:xfrm>
          <a:prstGeom prst="horizontalScroll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за ножечки у нас!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Разомнем мы их сейчас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Пяточки мы не забудем,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Тоже разминать их будем</a:t>
            </a:r>
          </a:p>
        </p:txBody>
      </p:sp>
      <p:sp>
        <p:nvSpPr>
          <p:cNvPr id="9" name="Солнце 8"/>
          <p:cNvSpPr/>
          <p:nvPr/>
        </p:nvSpPr>
        <p:spPr>
          <a:xfrm>
            <a:off x="6563248" y="4820952"/>
            <a:ext cx="1331448" cy="1296144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323528" y="4767290"/>
            <a:ext cx="1331448" cy="1296144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8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1mon\Desktop\ФОТО для презентации\Фото1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9229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1mon\Desktop\ФОТО для презентации\Фото1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6277"/>
            <a:ext cx="3024336" cy="39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323528" y="3429000"/>
            <a:ext cx="3996444" cy="3312368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Кто горячей водой умывается,                                                   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Называется молодцом.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Кто холодной водой умывается,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Называется храбрецом.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 кто не умывается,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Никак не называется</a:t>
            </a:r>
          </a:p>
        </p:txBody>
      </p:sp>
      <p:sp>
        <p:nvSpPr>
          <p:cNvPr id="5" name="Улыбающееся лицо 4"/>
          <p:cNvSpPr/>
          <p:nvPr/>
        </p:nvSpPr>
        <p:spPr>
          <a:xfrm>
            <a:off x="5352752" y="4437112"/>
            <a:ext cx="1872208" cy="1944216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6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1mon\Desktop\ФОТО для презентации\Фото1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8" y="3789040"/>
            <a:ext cx="3516483" cy="26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1mon\Desktop\ФОТО для презентации\Фото1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290" y="378904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251518" y="479032"/>
            <a:ext cx="3672410" cy="307883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гимнастику для глаз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Выполняем каждый раз. 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Вправо, влево, кругом, вниз, 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Повторить ты не ленись.</a:t>
            </a:r>
          </a:p>
        </p:txBody>
      </p:sp>
      <p:sp>
        <p:nvSpPr>
          <p:cNvPr id="9" name="Сердце 8"/>
          <p:cNvSpPr/>
          <p:nvPr/>
        </p:nvSpPr>
        <p:spPr>
          <a:xfrm>
            <a:off x="2669771" y="123114"/>
            <a:ext cx="576064" cy="589028"/>
          </a:xfrm>
          <a:prstGeom prst="hear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C:\Users\D1mon\Desktop\ФОТО для презентации\Фото17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468" y="479032"/>
            <a:ext cx="3568036" cy="26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ердце 10"/>
          <p:cNvSpPr/>
          <p:nvPr/>
        </p:nvSpPr>
        <p:spPr>
          <a:xfrm>
            <a:off x="755576" y="123114"/>
            <a:ext cx="576064" cy="589028"/>
          </a:xfrm>
          <a:prstGeom prst="hear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/>
          <p:cNvSpPr/>
          <p:nvPr/>
        </p:nvSpPr>
        <p:spPr>
          <a:xfrm>
            <a:off x="1763688" y="123114"/>
            <a:ext cx="576064" cy="589028"/>
          </a:xfrm>
          <a:prstGeom prst="hear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29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Users\D1mon\Desktop\ФОТО для презентации\Фото1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05914"/>
            <a:ext cx="2751261" cy="206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D1mon\Desktop\ФОТО для презентации\Фото1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736304" cy="21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D1mon\Desktop\ФОТО для презентации\Фото17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2891656" cy="211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D1mon\Desktop\ФОТО для презентации\Фото17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20888"/>
            <a:ext cx="2751261" cy="205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ертикальный свиток 5"/>
          <p:cNvSpPr/>
          <p:nvPr/>
        </p:nvSpPr>
        <p:spPr>
          <a:xfrm>
            <a:off x="4043276" y="2564904"/>
            <a:ext cx="3517056" cy="4032447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летом,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Весной и зимой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Десять помощников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Дружат со мной.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Все такие нужные,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Крепкие и дружные</a:t>
            </a:r>
            <a:r>
              <a:rPr lang="ru-RU" dirty="0"/>
              <a:t>.</a:t>
            </a:r>
          </a:p>
        </p:txBody>
      </p:sp>
      <p:sp>
        <p:nvSpPr>
          <p:cNvPr id="7" name="24-конечная звезда 6"/>
          <p:cNvSpPr/>
          <p:nvPr/>
        </p:nvSpPr>
        <p:spPr>
          <a:xfrm>
            <a:off x="3059832" y="476672"/>
            <a:ext cx="1176796" cy="1160974"/>
          </a:xfrm>
          <a:prstGeom prst="star24">
            <a:avLst/>
          </a:prstGeom>
          <a:solidFill>
            <a:srgbClr val="5AF4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24-конечная звезда 15"/>
          <p:cNvSpPr/>
          <p:nvPr/>
        </p:nvSpPr>
        <p:spPr>
          <a:xfrm>
            <a:off x="3107172" y="2490777"/>
            <a:ext cx="1176796" cy="1160974"/>
          </a:xfrm>
          <a:prstGeom prst="star24">
            <a:avLst/>
          </a:prstGeom>
          <a:solidFill>
            <a:srgbClr val="5AF4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24-конечная звезда 16"/>
          <p:cNvSpPr/>
          <p:nvPr/>
        </p:nvSpPr>
        <p:spPr>
          <a:xfrm>
            <a:off x="3107172" y="4725144"/>
            <a:ext cx="1176796" cy="1160974"/>
          </a:xfrm>
          <a:prstGeom prst="star24">
            <a:avLst/>
          </a:prstGeom>
          <a:solidFill>
            <a:srgbClr val="5AF4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3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827584" y="208112"/>
            <a:ext cx="6840760" cy="5976664"/>
          </a:xfrm>
          <a:prstGeom prst="verticalScroll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«Забота о здоровье — </a:t>
            </a:r>
          </a:p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</p:txBody>
      </p:sp>
    </p:spTree>
    <p:extLst>
      <p:ext uri="{BB962C8B-B14F-4D97-AF65-F5344CB8AC3E}">
        <p14:creationId xmlns:p14="http://schemas.microsoft.com/office/powerpoint/2010/main" xmlns="" val="20574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</TotalTime>
  <Words>181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Использование здоровьесберегающих технологий в средней группе «Теремок»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здоровье-сберегающих технологий в средней группе</dc:title>
  <dc:creator>D1mon</dc:creator>
  <cp:lastModifiedBy>МЕТАДИСТ</cp:lastModifiedBy>
  <cp:revision>7</cp:revision>
  <dcterms:created xsi:type="dcterms:W3CDTF">2014-01-19T06:59:28Z</dcterms:created>
  <dcterms:modified xsi:type="dcterms:W3CDTF">2014-01-30T06:32:07Z</dcterms:modified>
</cp:coreProperties>
</file>